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7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act: Rou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React: Routing</a:t>
            </a:r>
          </a:p>
        </p:txBody>
      </p:sp>
      <p:sp>
        <p:nvSpPr>
          <p:cNvPr id="161" name="Phase 2 // Week 2, Day 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Phase 2 // Week 2, Day 4</a:t>
            </a:r>
          </a:p>
        </p:txBody>
      </p:sp>
      <p:sp>
        <p:nvSpPr>
          <p:cNvPr id="162" name="Sakib Rasul | June 22, 2023"/>
          <p:cNvSpPr txBox="1"/>
          <p:nvPr/>
        </p:nvSpPr>
        <p:spPr>
          <a:xfrm>
            <a:off x="1295399" y="11836399"/>
            <a:ext cx="374353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Sakib Rasul | June 22,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day, we’ll answer the following questions:…"/>
          <p:cNvSpPr txBox="1"/>
          <p:nvPr>
            <p:ph type="body" idx="1"/>
          </p:nvPr>
        </p:nvSpPr>
        <p:spPr>
          <a:xfrm>
            <a:off x="1295400" y="3557990"/>
            <a:ext cx="21869400" cy="9238602"/>
          </a:xfrm>
          <a:prstGeom prst="rect">
            <a:avLst/>
          </a:prstGeom>
        </p:spPr>
        <p:txBody>
          <a:bodyPr/>
          <a:lstStyle/>
          <a:p>
            <a:pPr>
              <a:defRPr b="0" u="none"/>
            </a:pPr>
            <a:r>
              <a:t>Today, we’ll answer the following questions: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What are we hoping to accomplish during Project Week?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How do we set up a </a:t>
            </a:r>
            <a:r>
              <a:rPr u="sng"/>
              <a:t>production-ready</a:t>
            </a:r>
            <a:r>
              <a:t> React app? 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What’s a </a:t>
            </a:r>
            <a:r>
              <a:rPr b="1"/>
              <a:t>single-page application</a:t>
            </a:r>
            <a:r>
              <a:t>, and how can we make one?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What’s a </a:t>
            </a:r>
            <a:r>
              <a:rPr b="1"/>
              <a:t>CSS framework</a:t>
            </a:r>
            <a:r>
              <a:t>, and we might we want to use one?</a:t>
            </a:r>
          </a:p>
        </p:txBody>
      </p:sp>
      <p:sp>
        <p:nvSpPr>
          <p:cNvPr id="165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t’s Project Wee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68" name="Your task, should you choose to accept it:"/>
          <p:cNvSpPr txBox="1"/>
          <p:nvPr>
            <p:ph type="body" sz="quarter" idx="1"/>
          </p:nvPr>
        </p:nvSpPr>
        <p:spPr>
          <a:xfrm>
            <a:off x="1295400" y="3947067"/>
            <a:ext cx="21869400" cy="901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69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>
                <a:latin typeface="+mn-lt"/>
                <a:ea typeface="+mn-ea"/>
                <a:cs typeface="+mn-cs"/>
                <a:sym typeface="Graphik"/>
              </a:defRPr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t’s Project Wee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72" name="Your task, should you choose to accept it:"/>
          <p:cNvSpPr txBox="1"/>
          <p:nvPr>
            <p:ph type="body" sz="quarter" idx="1"/>
          </p:nvPr>
        </p:nvSpPr>
        <p:spPr>
          <a:xfrm>
            <a:off x="1295400" y="3947067"/>
            <a:ext cx="21869400" cy="901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73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>
                <a:latin typeface="+mn-lt"/>
                <a:ea typeface="+mn-ea"/>
                <a:cs typeface="+mn-cs"/>
                <a:sym typeface="Graphik"/>
              </a:defRPr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74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8" y="6350000"/>
            <a:ext cx="5003801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8" y="6129535"/>
            <a:ext cx="5847557" cy="145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7" cy="181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6" b="0"/>
          <a:stretch>
            <a:fillRect/>
          </a:stretch>
        </p:blipFill>
        <p:spPr>
          <a:xfrm rot="867361">
            <a:off x="5215052" y="9982431"/>
            <a:ext cx="3810449" cy="2414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2" cy="2699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6" cy="2615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t’s Project Wee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82" name="Your task, should you choose to accept it:"/>
          <p:cNvSpPr txBox="1"/>
          <p:nvPr>
            <p:ph type="body" sz="quarter" idx="1"/>
          </p:nvPr>
        </p:nvSpPr>
        <p:spPr>
          <a:xfrm>
            <a:off x="1295400" y="3947067"/>
            <a:ext cx="21869400" cy="901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83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>
                <a:latin typeface="+mn-lt"/>
                <a:ea typeface="+mn-ea"/>
                <a:cs typeface="+mn-cs"/>
                <a:sym typeface="Graphik"/>
              </a:defRPr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84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8" y="6350000"/>
            <a:ext cx="5003801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8" y="6129535"/>
            <a:ext cx="5847557" cy="145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6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7" cy="181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6" b="0"/>
          <a:stretch>
            <a:fillRect/>
          </a:stretch>
        </p:blipFill>
        <p:spPr>
          <a:xfrm rot="867361">
            <a:off x="5215052" y="9982431"/>
            <a:ext cx="3810449" cy="2414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2" cy="2699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6" cy="261583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 rot="20504006">
            <a:off x="234408" y="5123572"/>
            <a:ext cx="6921551" cy="3621256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1" name="Oval"/>
          <p:cNvSpPr/>
          <p:nvPr/>
        </p:nvSpPr>
        <p:spPr>
          <a:xfrm rot="1038799">
            <a:off x="17450950" y="5047372"/>
            <a:ext cx="6921550" cy="3621256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2" name="Oval"/>
          <p:cNvSpPr/>
          <p:nvPr/>
        </p:nvSpPr>
        <p:spPr>
          <a:xfrm rot="1888">
            <a:off x="10176786" y="9376688"/>
            <a:ext cx="4030428" cy="3625668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2" grpId="3"/>
      <p:bldP build="whole" bldLvl="1" animBg="1" rev="0" advAuto="0" spid="1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t’s Project Wee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95" name="Your task, should you choose to accept it:"/>
          <p:cNvSpPr txBox="1"/>
          <p:nvPr>
            <p:ph type="body" sz="quarter" idx="1"/>
          </p:nvPr>
        </p:nvSpPr>
        <p:spPr>
          <a:xfrm>
            <a:off x="1295400" y="3947067"/>
            <a:ext cx="21869400" cy="901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96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>
                <a:latin typeface="+mn-lt"/>
                <a:ea typeface="+mn-ea"/>
                <a:cs typeface="+mn-cs"/>
                <a:sym typeface="Graphik"/>
              </a:defRPr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97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8" y="6350000"/>
            <a:ext cx="5003801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8" y="6129535"/>
            <a:ext cx="5847557" cy="145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9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7" cy="1816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6" b="0"/>
          <a:stretch>
            <a:fillRect/>
          </a:stretch>
        </p:blipFill>
        <p:spPr>
          <a:xfrm rot="867361">
            <a:off x="5215052" y="9982431"/>
            <a:ext cx="3810449" cy="2414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2" cy="2699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6" cy="261583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Oval"/>
          <p:cNvSpPr/>
          <p:nvPr/>
        </p:nvSpPr>
        <p:spPr>
          <a:xfrm rot="20504006">
            <a:off x="234408" y="5123572"/>
            <a:ext cx="6921551" cy="3621256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4" name="Oval"/>
          <p:cNvSpPr/>
          <p:nvPr/>
        </p:nvSpPr>
        <p:spPr>
          <a:xfrm rot="1038799">
            <a:off x="17450950" y="5047372"/>
            <a:ext cx="6921550" cy="3621256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5" name="Oval"/>
          <p:cNvSpPr/>
          <p:nvPr/>
        </p:nvSpPr>
        <p:spPr>
          <a:xfrm rot="1888">
            <a:off x="10176786" y="9376688"/>
            <a:ext cx="4030428" cy="3625668"/>
          </a:xfrm>
          <a:prstGeom prst="ellipse">
            <a:avLst/>
          </a:prstGeom>
          <a:ln w="50800">
            <a:solidFill>
              <a:schemeClr val="accent3">
                <a:hueOff val="3534278"/>
                <a:satOff val="23024"/>
                <a:lumOff val="-14394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0" fill="hold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t’s Project Wee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208" name="Your project should meet these core deliverables:…"/>
          <p:cNvSpPr txBox="1"/>
          <p:nvPr>
            <p:ph type="body" idx="1"/>
          </p:nvPr>
        </p:nvSpPr>
        <p:spPr>
          <a:xfrm>
            <a:off x="1295400" y="3947067"/>
            <a:ext cx="21869400" cy="8460833"/>
          </a:xfrm>
          <a:prstGeom prst="rect">
            <a:avLst/>
          </a:prstGeom>
        </p:spPr>
        <p:txBody>
          <a:bodyPr/>
          <a:lstStyle/>
          <a:p>
            <a:pPr defTabSz="508254">
              <a:spcBef>
                <a:spcPts val="2800"/>
              </a:spcBef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Your project should meet these </a:t>
            </a:r>
            <a:r>
              <a:rPr u="sng"/>
              <a:t>core deliverables</a:t>
            </a:r>
            <a:r>
              <a:t>: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Maintain </a:t>
            </a:r>
            <a:r>
              <a:rPr u="sng"/>
              <a:t>two repositories</a:t>
            </a:r>
            <a:r>
              <a:t>, one for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frontend</a:t>
            </a:r>
            <a:r>
              <a:t> and another for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Use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React Router</a:t>
            </a:r>
            <a:r>
              <a:t> to write a </a:t>
            </a:r>
            <a:r>
              <a:rPr u="sng"/>
              <a:t>styled</a:t>
            </a:r>
            <a:r>
              <a:t>,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single-page application</a:t>
            </a:r>
            <a:r>
              <a:t> with at least </a:t>
            </a:r>
            <a:r>
              <a:rPr u="sng"/>
              <a:t>three </a:t>
            </a:r>
            <a:r>
              <a:rPr u="sng">
                <a:latin typeface="Graphik Semibold"/>
                <a:ea typeface="Graphik Semibold"/>
                <a:cs typeface="Graphik Semibold"/>
                <a:sym typeface="Graphik Semibold"/>
              </a:rPr>
              <a:t>routes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1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Implement a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navigation selection element</a:t>
            </a:r>
            <a:r>
              <a:t> that lets users switch between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routes</a:t>
            </a:r>
            <a:r>
              <a:t>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Use </a:t>
            </a:r>
            <a:r>
              <a:rPr u="sng"/>
              <a:t>JSON Server</a:t>
            </a:r>
            <a:r>
              <a:t> to host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,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t> resources from it into your app’s state.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Create at least </a:t>
            </a:r>
            <a:r>
              <a:rPr u="sng"/>
              <a:t>five components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2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At least one of the five should be </a:t>
            </a:r>
            <a:r>
              <a:rPr u="sng"/>
              <a:t>a form which controls its inputs</a:t>
            </a:r>
            <a:r>
              <a:t>.</a:t>
            </a:r>
          </a:p>
          <a:p>
            <a:pPr lvl="2" marL="1690497" indent="-563498" defTabSz="508254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On submit, the form should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t> to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 and </a:t>
            </a:r>
            <a:r>
              <a:rPr u="sng"/>
              <a:t>update state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2"/>
              <a:defRPr sz="3480">
                <a:latin typeface="+mn-lt"/>
                <a:ea typeface="+mn-ea"/>
                <a:cs typeface="+mn-cs"/>
                <a:sym typeface="Graphik"/>
              </a:defRPr>
            </a:pPr>
            <a:r>
              <a:t>At least one of the five should </a:t>
            </a:r>
            <a:r>
              <a:rPr u="sng"/>
              <a:t>pass props down to a child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et’s Try It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Try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y Question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Questions?</a:t>
            </a:r>
          </a:p>
        </p:txBody>
      </p:sp>
      <p:sp>
        <p:nvSpPr>
          <p:cNvPr id="213" name="Remember to visit the project guidelines for a refresher on requirements, along with tips on styling and deployment!"/>
          <p:cNvSpPr txBox="1"/>
          <p:nvPr/>
        </p:nvSpPr>
        <p:spPr>
          <a:xfrm>
            <a:off x="1294502" y="10370652"/>
            <a:ext cx="14986839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Remember to visit the project guidelines for a refresher on requirements, along with tips on styling and deployment!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